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6120" cy="686412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758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2920" y="0"/>
            <a:ext cx="1255680" cy="3186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107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3680" cy="318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3360" cy="3538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6120" cy="686412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58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2920" y="0"/>
            <a:ext cx="1255680" cy="3186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107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3680" cy="318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3360" cy="35388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0760" cy="535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4"/>
          <p:cNvSpPr/>
          <p:nvPr/>
        </p:nvSpPr>
        <p:spPr>
          <a:xfrm>
            <a:off x="0" y="367920"/>
            <a:ext cx="9137880" cy="65217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9" name="ZoneTexte 5"/>
          <p:cNvSpPr/>
          <p:nvPr/>
        </p:nvSpPr>
        <p:spPr>
          <a:xfrm>
            <a:off x="1620000" y="2255400"/>
            <a:ext cx="6299640" cy="3501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sais additionner et soustraire des montants en euros.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Microsoft YaHei"/>
              </a:rPr>
              <a:t>CM1 : </a:t>
            </a: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résous des problèmes utilisants les multiples et les diviseurs.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90" name="Image 6" descr=""/>
          <p:cNvPicPr/>
          <p:nvPr/>
        </p:nvPicPr>
        <p:blipFill>
          <a:blip r:embed="rId1"/>
          <a:stretch/>
        </p:blipFill>
        <p:spPr>
          <a:xfrm>
            <a:off x="3654360" y="608760"/>
            <a:ext cx="1829160" cy="126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92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3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4" name="PlaceHolder 3"/>
          <p:cNvSpPr/>
          <p:nvPr/>
        </p:nvSpPr>
        <p:spPr>
          <a:xfrm>
            <a:off x="2034000" y="3802320"/>
            <a:ext cx="6425640" cy="2137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Qu’est-ce qu’un multiple ?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Qu’est-ce qu’un diviseur ?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5" name="Titre 2"/>
          <p:cNvSpPr/>
          <p:nvPr/>
        </p:nvSpPr>
        <p:spPr>
          <a:xfrm>
            <a:off x="490680" y="377640"/>
            <a:ext cx="310860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6" name="Titre 13"/>
          <p:cNvSpPr/>
          <p:nvPr/>
        </p:nvSpPr>
        <p:spPr>
          <a:xfrm>
            <a:off x="2340360" y="1620000"/>
            <a:ext cx="395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305,05 € + 170,90 €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8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99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0" name="Titre 18"/>
          <p:cNvSpPr/>
          <p:nvPr/>
        </p:nvSpPr>
        <p:spPr>
          <a:xfrm>
            <a:off x="490680" y="377640"/>
            <a:ext cx="310860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1" name="Titre 8"/>
          <p:cNvSpPr/>
          <p:nvPr/>
        </p:nvSpPr>
        <p:spPr>
          <a:xfrm>
            <a:off x="2340360" y="1620000"/>
            <a:ext cx="395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305,05 € + 170,90 €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2" name="Titre 9"/>
          <p:cNvSpPr/>
          <p:nvPr/>
        </p:nvSpPr>
        <p:spPr>
          <a:xfrm>
            <a:off x="360000" y="3780000"/>
            <a:ext cx="8639640" cy="269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9000"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Je veux partager 75 perles entre des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colliers comportant toujours le même nombre de perles. Je veux toutes les partager.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Est-ce que je peux faire des colliers de 10 perles ?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04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5" name=""/>
          <p:cNvSpPr/>
          <p:nvPr/>
        </p:nvSpPr>
        <p:spPr>
          <a:xfrm>
            <a:off x="171360" y="3591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06" name=""/>
          <p:cNvSpPr/>
          <p:nvPr/>
        </p:nvSpPr>
        <p:spPr>
          <a:xfrm>
            <a:off x="7731360" y="377136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7" name="Titre 1"/>
          <p:cNvSpPr/>
          <p:nvPr/>
        </p:nvSpPr>
        <p:spPr>
          <a:xfrm>
            <a:off x="490680" y="377640"/>
            <a:ext cx="310860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8" name="Titre 10"/>
          <p:cNvSpPr/>
          <p:nvPr/>
        </p:nvSpPr>
        <p:spPr>
          <a:xfrm>
            <a:off x="2340360" y="1620000"/>
            <a:ext cx="395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305,05 € + 170,90 €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9" name="PlaceHolder 6"/>
          <p:cNvSpPr/>
          <p:nvPr/>
        </p:nvSpPr>
        <p:spPr>
          <a:xfrm>
            <a:off x="590400" y="3600000"/>
            <a:ext cx="2318400" cy="53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0" name="Titre 19"/>
          <p:cNvSpPr/>
          <p:nvPr/>
        </p:nvSpPr>
        <p:spPr>
          <a:xfrm>
            <a:off x="360000" y="3780000"/>
            <a:ext cx="8639640" cy="269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it-IT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75 = 10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× 7 + 5</a:t>
            </a:r>
            <a:r>
              <a:rPr b="0" lang="it-IT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it-IT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On ne peut pas partager exactement toutes les perles. 10 n’est pas un diviseur de 75.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" descr=""/>
          <p:cNvPicPr/>
          <p:nvPr/>
        </p:nvPicPr>
        <p:blipFill>
          <a:blip r:embed="rId1"/>
          <a:stretch/>
        </p:blipFill>
        <p:spPr>
          <a:xfrm>
            <a:off x="900000" y="343080"/>
            <a:ext cx="7198200" cy="3436200"/>
          </a:xfrm>
          <a:prstGeom prst="rect">
            <a:avLst/>
          </a:prstGeom>
          <a:ln w="0">
            <a:noFill/>
          </a:ln>
        </p:spPr>
      </p:pic>
      <p:sp>
        <p:nvSpPr>
          <p:cNvPr id="112" name="Titre 4"/>
          <p:cNvSpPr/>
          <p:nvPr/>
        </p:nvSpPr>
        <p:spPr>
          <a:xfrm>
            <a:off x="2340000" y="468000"/>
            <a:ext cx="4569120" cy="1064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1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3    0    5    ,     0    5</a:t>
            </a:r>
            <a:endParaRPr b="0" lang="fr-FR" sz="7200" spc="-1" strike="noStrike">
              <a:latin typeface="Arial"/>
            </a:endParaRPr>
          </a:p>
        </p:txBody>
      </p:sp>
      <p:sp>
        <p:nvSpPr>
          <p:cNvPr id="113" name=""/>
          <p:cNvSpPr/>
          <p:nvPr/>
        </p:nvSpPr>
        <p:spPr>
          <a:xfrm flipH="1">
            <a:off x="2483640" y="2188440"/>
            <a:ext cx="4353840" cy="72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14" name="Titre 29"/>
          <p:cNvSpPr/>
          <p:nvPr/>
        </p:nvSpPr>
        <p:spPr>
          <a:xfrm>
            <a:off x="6405480" y="2189520"/>
            <a:ext cx="471600" cy="763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8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b="0" lang="fr-FR" sz="7200" spc="-1" strike="noStrike">
              <a:latin typeface="Arial"/>
            </a:endParaRPr>
          </a:p>
        </p:txBody>
      </p:sp>
      <p:sp>
        <p:nvSpPr>
          <p:cNvPr id="115" name="Titre 30"/>
          <p:cNvSpPr/>
          <p:nvPr/>
        </p:nvSpPr>
        <p:spPr>
          <a:xfrm>
            <a:off x="1462680" y="1379160"/>
            <a:ext cx="5758560" cy="78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9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+   1   7  0    ,   9</a:t>
            </a:r>
            <a:r>
              <a:rPr b="0" lang="fr-FR" sz="22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</a:t>
            </a: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0  </a:t>
            </a:r>
            <a:endParaRPr b="0" lang="fr-FR" sz="7200" spc="-1" strike="noStrike">
              <a:latin typeface="Arial"/>
            </a:endParaRPr>
          </a:p>
        </p:txBody>
      </p:sp>
      <p:sp>
        <p:nvSpPr>
          <p:cNvPr id="116" name="Titre 31"/>
          <p:cNvSpPr/>
          <p:nvPr/>
        </p:nvSpPr>
        <p:spPr>
          <a:xfrm>
            <a:off x="5590800" y="2178720"/>
            <a:ext cx="471600" cy="763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8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9</a:t>
            </a:r>
            <a:endParaRPr b="0" lang="fr-FR" sz="7200" spc="-1" strike="noStrike">
              <a:latin typeface="Arial"/>
            </a:endParaRPr>
          </a:p>
        </p:txBody>
      </p:sp>
      <p:sp>
        <p:nvSpPr>
          <p:cNvPr id="117" name="Titre 32"/>
          <p:cNvSpPr/>
          <p:nvPr/>
        </p:nvSpPr>
        <p:spPr>
          <a:xfrm>
            <a:off x="4849920" y="2179440"/>
            <a:ext cx="471600" cy="763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8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fr-FR" sz="7200" spc="-1" strike="noStrike">
              <a:latin typeface="Arial"/>
            </a:endParaRPr>
          </a:p>
        </p:txBody>
      </p:sp>
      <p:sp>
        <p:nvSpPr>
          <p:cNvPr id="118" name="Titre 33"/>
          <p:cNvSpPr/>
          <p:nvPr/>
        </p:nvSpPr>
        <p:spPr>
          <a:xfrm>
            <a:off x="3981960" y="2178720"/>
            <a:ext cx="471600" cy="763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8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b="0" lang="fr-FR" sz="7200" spc="-1" strike="noStrike">
              <a:latin typeface="Arial"/>
            </a:endParaRPr>
          </a:p>
        </p:txBody>
      </p:sp>
      <p:sp>
        <p:nvSpPr>
          <p:cNvPr id="119" name="Titre 34"/>
          <p:cNvSpPr/>
          <p:nvPr/>
        </p:nvSpPr>
        <p:spPr>
          <a:xfrm>
            <a:off x="3188160" y="2189520"/>
            <a:ext cx="471600" cy="763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8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7</a:t>
            </a:r>
            <a:endParaRPr b="0" lang="fr-FR" sz="7200" spc="-1" strike="noStrike">
              <a:latin typeface="Arial"/>
            </a:endParaRPr>
          </a:p>
        </p:txBody>
      </p:sp>
      <p:sp>
        <p:nvSpPr>
          <p:cNvPr id="120" name="Titre 35"/>
          <p:cNvSpPr/>
          <p:nvPr/>
        </p:nvSpPr>
        <p:spPr>
          <a:xfrm>
            <a:off x="2309760" y="2189520"/>
            <a:ext cx="471600" cy="763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8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7200" spc="-1" strike="noStrike">
              <a:latin typeface="Arial"/>
            </a:endParaRPr>
          </a:p>
        </p:txBody>
      </p:sp>
      <p:sp>
        <p:nvSpPr>
          <p:cNvPr id="121" name=""/>
          <p:cNvSpPr/>
          <p:nvPr/>
        </p:nvSpPr>
        <p:spPr>
          <a:xfrm>
            <a:off x="171360" y="3591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22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3" name=""/>
          <p:cNvSpPr/>
          <p:nvPr/>
        </p:nvSpPr>
        <p:spPr>
          <a:xfrm>
            <a:off x="7731360" y="377136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4" name="PlaceHolder 4"/>
          <p:cNvSpPr/>
          <p:nvPr/>
        </p:nvSpPr>
        <p:spPr>
          <a:xfrm>
            <a:off x="720000" y="360000"/>
            <a:ext cx="6839280" cy="53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5" name="Titre 3"/>
          <p:cNvSpPr/>
          <p:nvPr/>
        </p:nvSpPr>
        <p:spPr>
          <a:xfrm>
            <a:off x="360000" y="3780000"/>
            <a:ext cx="8639640" cy="269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9000"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Je veux partager 75 perles entre des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colliers comportant toujours le même nombre de perles. Je veux toutes les partager.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Est-ce que je peux faire des colliers de 2 perles ?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7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28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9" name="Titre 5"/>
          <p:cNvSpPr/>
          <p:nvPr/>
        </p:nvSpPr>
        <p:spPr>
          <a:xfrm>
            <a:off x="490680" y="377640"/>
            <a:ext cx="634860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calcule.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0" name="Titre 11"/>
          <p:cNvSpPr/>
          <p:nvPr/>
        </p:nvSpPr>
        <p:spPr>
          <a:xfrm>
            <a:off x="2340360" y="1620000"/>
            <a:ext cx="395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134,85 € - 75,60 €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1" name="PlaceHolder 8"/>
          <p:cNvSpPr/>
          <p:nvPr/>
        </p:nvSpPr>
        <p:spPr>
          <a:xfrm>
            <a:off x="590400" y="3600000"/>
            <a:ext cx="2318400" cy="53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2" name="Titre 12"/>
          <p:cNvSpPr/>
          <p:nvPr/>
        </p:nvSpPr>
        <p:spPr>
          <a:xfrm>
            <a:off x="360000" y="3780000"/>
            <a:ext cx="8639640" cy="269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it-IT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75 est un nombre impair. Je ne peux donc pas faire des colliers de 2 perles.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4" name=""/>
          <p:cNvSpPr/>
          <p:nvPr/>
        </p:nvSpPr>
        <p:spPr>
          <a:xfrm>
            <a:off x="171360" y="3591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5" name=""/>
          <p:cNvSpPr/>
          <p:nvPr/>
        </p:nvSpPr>
        <p:spPr>
          <a:xfrm>
            <a:off x="7731360" y="377136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6" name="Titre 14"/>
          <p:cNvSpPr/>
          <p:nvPr/>
        </p:nvSpPr>
        <p:spPr>
          <a:xfrm>
            <a:off x="490680" y="377640"/>
            <a:ext cx="634860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calcule.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7" name="Titre 6"/>
          <p:cNvSpPr/>
          <p:nvPr/>
        </p:nvSpPr>
        <p:spPr>
          <a:xfrm>
            <a:off x="360000" y="3780000"/>
            <a:ext cx="8639640" cy="269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9000"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Je veux partager 75 perles entre des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colliers comportant toujours le même nombre de perles. Je veux toutes les partager.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Est-ce que je peux faire des colliers de 5 perles ?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8" name="Titre 20"/>
          <p:cNvSpPr/>
          <p:nvPr/>
        </p:nvSpPr>
        <p:spPr>
          <a:xfrm>
            <a:off x="2340360" y="1620000"/>
            <a:ext cx="395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134,85 € - 75,60 €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0" name="PlaceHolder 17"/>
          <p:cNvSpPr/>
          <p:nvPr/>
        </p:nvSpPr>
        <p:spPr>
          <a:xfrm>
            <a:off x="588600" y="367920"/>
            <a:ext cx="2318400" cy="53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1" name="PlaceHolder 16"/>
          <p:cNvSpPr/>
          <p:nvPr/>
        </p:nvSpPr>
        <p:spPr>
          <a:xfrm>
            <a:off x="588600" y="368280"/>
            <a:ext cx="2318400" cy="53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42" name="" descr=""/>
          <p:cNvPicPr/>
          <p:nvPr/>
        </p:nvPicPr>
        <p:blipFill>
          <a:blip r:embed="rId1"/>
          <a:stretch/>
        </p:blipFill>
        <p:spPr>
          <a:xfrm>
            <a:off x="860760" y="335160"/>
            <a:ext cx="7198200" cy="3436200"/>
          </a:xfrm>
          <a:prstGeom prst="rect">
            <a:avLst/>
          </a:prstGeom>
          <a:ln w="0">
            <a:noFill/>
          </a:ln>
        </p:spPr>
      </p:pic>
      <p:sp>
        <p:nvSpPr>
          <p:cNvPr id="143" name="PlaceHolder 18"/>
          <p:cNvSpPr/>
          <p:nvPr/>
        </p:nvSpPr>
        <p:spPr>
          <a:xfrm>
            <a:off x="588600" y="368280"/>
            <a:ext cx="2318400" cy="53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4" name="Titre 15"/>
          <p:cNvSpPr/>
          <p:nvPr/>
        </p:nvSpPr>
        <p:spPr>
          <a:xfrm>
            <a:off x="2493720" y="592560"/>
            <a:ext cx="4525920" cy="81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2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1   3   4    ,  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8   5</a:t>
            </a:r>
            <a:endParaRPr b="0" lang="fr-FR" sz="7200" spc="-1" strike="noStrike">
              <a:latin typeface="Arial"/>
            </a:endParaRPr>
          </a:p>
        </p:txBody>
      </p:sp>
      <p:sp>
        <p:nvSpPr>
          <p:cNvPr id="145" name=""/>
          <p:cNvSpPr/>
          <p:nvPr/>
        </p:nvSpPr>
        <p:spPr>
          <a:xfrm flipH="1">
            <a:off x="2483640" y="2188800"/>
            <a:ext cx="4353840" cy="72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46" name="Titre 16"/>
          <p:cNvSpPr/>
          <p:nvPr/>
        </p:nvSpPr>
        <p:spPr>
          <a:xfrm>
            <a:off x="2267640" y="2221920"/>
            <a:ext cx="4840920" cy="763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7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       </a:t>
            </a: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5  </a:t>
            </a:r>
            <a:r>
              <a:rPr b="0" lang="fr-FR" sz="22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  9    ,    2    5</a:t>
            </a:r>
            <a:endParaRPr b="0" lang="fr-FR" sz="7200" spc="-1" strike="noStrike">
              <a:latin typeface="Arial"/>
            </a:endParaRPr>
          </a:p>
        </p:txBody>
      </p:sp>
      <p:sp>
        <p:nvSpPr>
          <p:cNvPr id="147" name="Titre 17"/>
          <p:cNvSpPr/>
          <p:nvPr/>
        </p:nvSpPr>
        <p:spPr>
          <a:xfrm>
            <a:off x="1431000" y="1379520"/>
            <a:ext cx="5758560" cy="78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9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-           7   5    ,  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6</a:t>
            </a:r>
            <a:r>
              <a:rPr b="0" lang="fr-FR" sz="22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  </a:t>
            </a: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7200" spc="-1" strike="noStrike">
              <a:latin typeface="Arial"/>
            </a:endParaRPr>
          </a:p>
        </p:txBody>
      </p:sp>
      <p:sp>
        <p:nvSpPr>
          <p:cNvPr id="148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49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0" name="Titre 7"/>
          <p:cNvSpPr/>
          <p:nvPr/>
        </p:nvSpPr>
        <p:spPr>
          <a:xfrm>
            <a:off x="360000" y="3960000"/>
            <a:ext cx="8639640" cy="269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75 se termine par 5. 75 est donc un multiple de 5.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Je peux faire des colliers de 5 perles en utilisant toutes les perles.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151" name=""/>
          <p:cNvGrpSpPr/>
          <p:nvPr/>
        </p:nvGrpSpPr>
        <p:grpSpPr>
          <a:xfrm>
            <a:off x="3793320" y="828720"/>
            <a:ext cx="346320" cy="430920"/>
            <a:chOff x="3793320" y="828720"/>
            <a:chExt cx="346320" cy="430920"/>
          </a:xfrm>
        </p:grpSpPr>
        <p:sp>
          <p:nvSpPr>
            <p:cNvPr id="152" name="Titre 12"/>
            <p:cNvSpPr/>
            <p:nvPr/>
          </p:nvSpPr>
          <p:spPr>
            <a:xfrm>
              <a:off x="3793320" y="828720"/>
              <a:ext cx="345600" cy="4309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rmAutofit fontScale="34000"/>
            </a:bodyPr>
            <a:p>
              <a:pPr>
                <a:lnSpc>
                  <a:spcPct val="90000"/>
                </a:lnSpc>
              </a:pPr>
              <a:r>
                <a:rPr b="0" lang="fr-FR" sz="72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endParaRPr b="0" lang="fr-FR" sz="7200" spc="-1" strike="noStrike">
                <a:latin typeface="Arial"/>
              </a:endParaRPr>
            </a:p>
          </p:txBody>
        </p:sp>
        <p:sp>
          <p:nvSpPr>
            <p:cNvPr id="153" name=""/>
            <p:cNvSpPr/>
            <p:nvPr/>
          </p:nvSpPr>
          <p:spPr>
            <a:xfrm>
              <a:off x="3794760" y="878040"/>
              <a:ext cx="344880" cy="331920"/>
            </a:xfrm>
            <a:prstGeom prst="ellipse">
              <a:avLst/>
            </a:prstGeom>
            <a:noFill/>
            <a:ln w="3600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154" name=""/>
          <p:cNvGrpSpPr/>
          <p:nvPr/>
        </p:nvGrpSpPr>
        <p:grpSpPr>
          <a:xfrm>
            <a:off x="2893320" y="1800000"/>
            <a:ext cx="526320" cy="430920"/>
            <a:chOff x="2893320" y="1800000"/>
            <a:chExt cx="526320" cy="430920"/>
          </a:xfrm>
        </p:grpSpPr>
        <p:sp>
          <p:nvSpPr>
            <p:cNvPr id="155" name="Titre 12"/>
            <p:cNvSpPr/>
            <p:nvPr/>
          </p:nvSpPr>
          <p:spPr>
            <a:xfrm>
              <a:off x="2893320" y="1800000"/>
              <a:ext cx="525240" cy="4309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rmAutofit fontScale="33000"/>
            </a:bodyPr>
            <a:p>
              <a:pPr>
                <a:lnSpc>
                  <a:spcPct val="90000"/>
                </a:lnSpc>
              </a:pPr>
              <a:r>
                <a:rPr b="0" lang="fr-FR" sz="72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+1</a:t>
              </a:r>
              <a:endParaRPr b="0" lang="fr-FR" sz="7200" spc="-1" strike="noStrike">
                <a:latin typeface="Arial"/>
              </a:endParaRPr>
            </a:p>
          </p:txBody>
        </p:sp>
        <p:sp>
          <p:nvSpPr>
            <p:cNvPr id="156" name=""/>
            <p:cNvSpPr/>
            <p:nvPr/>
          </p:nvSpPr>
          <p:spPr>
            <a:xfrm>
              <a:off x="2895480" y="1849320"/>
              <a:ext cx="524160" cy="331920"/>
            </a:xfrm>
            <a:prstGeom prst="ellipse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507</TotalTime>
  <Application>LibreOffice/7.4.1.2$Windows_X86_64 LibreOffice_project/3c58a8f3a960df8bc8fd77b461821e42c061c5f0</Application>
  <AppVersion>15.0000</AppVersion>
  <Words>101</Words>
  <Paragraphs>61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2026-04-01T22:00:05Z</dcterms:modified>
  <cp:revision>96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11</vt:i4>
  </property>
</Properties>
</file>